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Alfa Slab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39" Type="http://schemas.openxmlformats.org/officeDocument/2006/relationships/font" Target="fonts/AlfaSlabOne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09cbaa0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09cbaa0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21c35f9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21c35f9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09cbaa0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09cbaa0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09cbaa0b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09cbaa0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9cbaa0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9cbaa0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09cbaa0b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09cbaa0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021c35f9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021c35f9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021c35f9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021c35f9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021c35f9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021c35f9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021c35f9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021c35f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021c35f92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021c35f92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021c35f9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021c35f9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21c35f9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21c35f9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21c35f9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21c35f9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021c35f9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021c35f9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021c35f9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021c35f9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21c35f9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21c35f9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021c35f9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021c35f9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021c35f9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021c35f9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021c35f9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021c35f9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35382bc23_0_2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35382bc23_0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021c35f92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021c35f92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21c35f92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21c35f92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021c35f9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021c35f9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021c35f9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021c35f9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21c35f9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021c35f9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7cd9059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7cd9059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7cd9059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7cd9059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freeccnalab.com" TargetMode="External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11700" y="0"/>
            <a:ext cx="85206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0000"/>
                </a:solidFill>
              </a:rPr>
              <a:t>Cyber Defense Organization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15192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</a:rPr>
              <a:t>Fall 2018 - Firewalls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538" y="1999850"/>
            <a:ext cx="1986687" cy="25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 in Networking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50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formatted unit of data carried by a packet-switched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called payload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Packet switched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Encapsulation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604" y="576236"/>
            <a:ext cx="345262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</p:txBody>
      </p:sp>
      <p:pic>
        <p:nvPicPr>
          <p:cNvPr descr="Image result for frame packet information"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525" y="222525"/>
            <a:ext cx="4579402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Firewalls Block Traffic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5058300" cy="3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layers of the packet have different pieces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firewall has power of inspecting these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Information is power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Ports, Source IP address, and Destination IP Address,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Firewall rules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Reflection of </a:t>
            </a:r>
            <a:r>
              <a:rPr lang="en"/>
              <a:t>network</a:t>
            </a:r>
            <a:r>
              <a:rPr lang="en"/>
              <a:t> needs and </a:t>
            </a:r>
            <a:r>
              <a:rPr lang="en"/>
              <a:t>organizational</a:t>
            </a:r>
            <a:r>
              <a:rPr lang="en"/>
              <a:t> needs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Element that abuses this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extreme advantage of network functions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600" y="2257250"/>
            <a:ext cx="3658700" cy="19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 Available today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</a:t>
            </a:r>
            <a:r>
              <a:rPr lang="en"/>
              <a:t>available</a:t>
            </a:r>
            <a:r>
              <a:rPr lang="en"/>
              <a:t> out there today: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PFSense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Palo Alto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Firewalld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Cisco ASA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And MORE</a:t>
            </a:r>
            <a:endParaRPr sz="18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950" y="531125"/>
            <a:ext cx="1353575" cy="13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500" y="2143125"/>
            <a:ext cx="1918450" cy="23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624" y="2547838"/>
            <a:ext cx="2835326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388100" y="42220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</a:t>
            </a:r>
            <a:r>
              <a:rPr lang="en"/>
              <a:t> Start the Fun Part!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173010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</a:t>
            </a:r>
            <a:r>
              <a:rPr lang="en"/>
              <a:t>packet</a:t>
            </a:r>
            <a:r>
              <a:rPr lang="en"/>
              <a:t> Tracer walkthrough!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Open up Cisco Packet Tracer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look on the desktop of the computer there should be an icon that looks like this: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Click!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00" y="1738700"/>
            <a:ext cx="10096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Download the ASA-lab.pkt file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2887"/>
            <a:ext cx="5728725" cy="33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We control Time!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you downloaded and opened the file we will control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go to the bottom of the screen and click Fast-</a:t>
            </a:r>
            <a:r>
              <a:rPr lang="en"/>
              <a:t>Forward</a:t>
            </a:r>
            <a:r>
              <a:rPr lang="en"/>
              <a:t> time </a:t>
            </a:r>
            <a:r>
              <a:rPr lang="en"/>
              <a:t>multiple</a:t>
            </a:r>
            <a:r>
              <a:rPr lang="en"/>
              <a:t> times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the interfaces turn green you are good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38" y="2134525"/>
            <a:ext cx="80676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Now we have access!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43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be begin with PC1 and Remote pc!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click to open them up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1413750"/>
            <a:ext cx="4255675" cy="30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406975" y="467600"/>
            <a:ext cx="60006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 went to a competition….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Information Security Talent Search 17 @Rochester Institute of Technology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3100"/>
            <a:ext cx="3791524" cy="284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324" y="1633100"/>
            <a:ext cx="4477332" cy="33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See Traffic in the network 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desktop tab click Command Prompt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on the cisco Packet tracer we need to switch to simulation 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Click: 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575" y="1919500"/>
            <a:ext cx="3596426" cy="3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988" y="1898650"/>
            <a:ext cx="2009775" cy="192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6: </a:t>
            </a:r>
            <a:r>
              <a:rPr lang="en"/>
              <a:t>Let's</a:t>
            </a:r>
            <a:r>
              <a:rPr lang="en"/>
              <a:t> start pinging!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ping 192.168.1.1 (Firewall)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ping 206.165.200.225 (Gateway)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PC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Ping 192.168.1.5 (Local PC)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at a time!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Capture/Forward to watch the flow!</a:t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000" y="14319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It failed? Firewall Needs Fixing!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click the ASA Box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screen that opens choose CLI Tab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Type the below commands: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en &lt;enter&gt;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config t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access-list &lt;Desired Name&gt; extended permit icmp any any &lt;Replace&gt;</a:t>
            </a:r>
            <a:endParaRPr b="1"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b="1" lang="en">
                <a:solidFill>
                  <a:srgbClr val="000000"/>
                </a:solidFill>
              </a:rPr>
              <a:t>In replace do this 3 times for the following: echo, echo-reply, unreachable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129" y="1152475"/>
            <a:ext cx="4070146" cy="36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8: Fixing Continued!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437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finishing the other commands finally type this one: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access-group &lt;Your ACL name&gt; in interface outside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Last cmd: exit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it pinging again now! :)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CLOSE OUT YET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023" y="973788"/>
            <a:ext cx="4139400" cy="37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9: There’s more! 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152475"/>
            <a:ext cx="46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PC should have access to a website named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http://freeccnalab.com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head back to the desktop of the PC1 and this time choose Web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</a:t>
            </a:r>
            <a:r>
              <a:rPr lang="en"/>
              <a:t>accessing</a:t>
            </a:r>
            <a:r>
              <a:rPr lang="en"/>
              <a:t> the website in simulation mode!</a:t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850" y="747900"/>
            <a:ext cx="340948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10: It failed again! More fixes!</a:t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1152475"/>
            <a:ext cx="451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Sorry! I fail! Back to the ASA box CLI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these commands: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en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config t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access-list &lt;Previous name&gt; extended permit tcp any any eq www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access-list &lt;Previous name&gt; extended permit tcp any any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350" y="1152475"/>
            <a:ext cx="4011899" cy="3659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11: Your all good!</a:t>
            </a:r>
            <a:endParaRPr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computer’s should be able to do what is required!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338" y="1790175"/>
            <a:ext cx="5107325" cy="287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3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Buy A T-Shirt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1650525"/>
            <a:ext cx="3390278" cy="30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250" y="1618997"/>
            <a:ext cx="3390300" cy="312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50" y="152400"/>
            <a:ext cx="3739001" cy="48387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72000" y="870175"/>
            <a:ext cx="30204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Sean Kelly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, Enterprise Information Risk Assurance Manager for BlueCross BlueShield of Western New York.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Sean has served multiple roles in the fields of Information Security, Risk and Controls Assurance, Audit and Consulting at various companies.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Please come!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4572000" y="376675"/>
            <a:ext cx="33567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lfa Slab One"/>
                <a:ea typeface="Alfa Slab One"/>
                <a:cs typeface="Alfa Slab One"/>
                <a:sym typeface="Alfa Slab One"/>
              </a:rPr>
              <a:t>Guest Speaker!</a:t>
            </a:r>
            <a:endParaRPr u="sng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Cya Next week! 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69000" y="1159625"/>
            <a:ext cx="281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 everyone who filled out the survey!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made a discord! Keep an eye on email.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Follow us on Twitter? Add on myInvolvement?</a:t>
            </a:r>
            <a:endParaRPr sz="1400"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350" y="850795"/>
            <a:ext cx="736602" cy="93335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 txBox="1"/>
          <p:nvPr/>
        </p:nvSpPr>
        <p:spPr>
          <a:xfrm>
            <a:off x="4945521" y="938142"/>
            <a:ext cx="2829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CertStudy - Tuesday, 7:15pm BB209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338" y="1988625"/>
            <a:ext cx="736623" cy="9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/>
        </p:nvSpPr>
        <p:spPr>
          <a:xfrm>
            <a:off x="4945521" y="2147127"/>
            <a:ext cx="2829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Sean Kelly - Friday - 2pm - BB151</a:t>
            </a:r>
            <a:endParaRPr b="1"/>
          </a:p>
        </p:txBody>
      </p:sp>
      <p:sp>
        <p:nvSpPr>
          <p:cNvPr id="265" name="Google Shape;265;p41"/>
          <p:cNvSpPr txBox="1"/>
          <p:nvPr/>
        </p:nvSpPr>
        <p:spPr>
          <a:xfrm>
            <a:off x="4093438" y="4022175"/>
            <a:ext cx="45693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https://discord.gg/9Dh6R5R</a:t>
            </a:r>
            <a:endParaRPr sz="2400"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762" y="3579294"/>
            <a:ext cx="1001722" cy="13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2" y="3579293"/>
            <a:ext cx="1001722" cy="13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2737" y="3579293"/>
            <a:ext cx="1001722" cy="13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7075" y="3034328"/>
            <a:ext cx="895150" cy="10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/>
        </p:nvSpPr>
        <p:spPr>
          <a:xfrm>
            <a:off x="4963296" y="3234027"/>
            <a:ext cx="2829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5 - </a:t>
            </a:r>
            <a:r>
              <a:rPr lang="en"/>
              <a:t>Jeffrey</a:t>
            </a:r>
            <a:r>
              <a:rPr lang="en"/>
              <a:t> Baez - 7:30pm - Room TBA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355025" y="311725"/>
            <a:ext cx="498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Some cool things that happened …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55025" y="831275"/>
            <a:ext cx="3000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arenR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You can attack other team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250" y="-2447582"/>
            <a:ext cx="5747674" cy="7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50" y="1965625"/>
            <a:ext cx="2204148" cy="2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623" y="2689525"/>
            <a:ext cx="2850903" cy="213817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55025" y="1095375"/>
            <a:ext cx="3000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2)   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You can call other teams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55025" y="1350825"/>
            <a:ext cx="3000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3)    Lots of opportunities for points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436575" y="222250"/>
            <a:ext cx="5119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And we have video of it…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36" y="946911"/>
            <a:ext cx="4656250" cy="349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6"/>
          <p:cNvCxnSpPr/>
          <p:nvPr/>
        </p:nvCxnSpPr>
        <p:spPr>
          <a:xfrm rot="10800000">
            <a:off x="5151225" y="3532275"/>
            <a:ext cx="1563900" cy="5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6"/>
          <p:cNvSpPr txBox="1"/>
          <p:nvPr/>
        </p:nvSpPr>
        <p:spPr>
          <a:xfrm>
            <a:off x="6715125" y="3897300"/>
            <a:ext cx="1960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Video of us singing Mean by Taylor Swift to get access to our servers back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355975" y="846900"/>
            <a:ext cx="85206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competitions</a:t>
            </a:r>
            <a:endParaRPr/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55975" y="2066250"/>
            <a:ext cx="79608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New York Hackathon sign up soon!(THIS WEEK)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Beginner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Sign up soon on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http://www.cnyhackathon.org/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DATES: Friday, April 5th, 4p to 9p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Saturday, April 6th, 9a to 5p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400" y="3080100"/>
            <a:ext cx="190500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>
            <a:off x="355975" y="846900"/>
            <a:ext cx="85206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competitions</a:t>
            </a:r>
            <a:endParaRPr/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355975" y="2066250"/>
            <a:ext cx="79608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at Buffalo Lockdown v7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75" y="2730750"/>
            <a:ext cx="5283470" cy="203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8"/>
          <p:cNvCxnSpPr/>
          <p:nvPr/>
        </p:nvCxnSpPr>
        <p:spPr>
          <a:xfrm rot="10800000">
            <a:off x="2554263" y="4530775"/>
            <a:ext cx="62730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8"/>
          <p:cNvSpPr txBox="1"/>
          <p:nvPr/>
        </p:nvSpPr>
        <p:spPr>
          <a:xfrm>
            <a:off x="5652900" y="2016000"/>
            <a:ext cx="25827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Two teams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12 people total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695" y="2850000"/>
            <a:ext cx="1988700" cy="19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355975" y="846900"/>
            <a:ext cx="85206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Guest Speaker Sean Kelly</a:t>
            </a:r>
            <a:endParaRPr/>
          </a:p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3036450" y="2792375"/>
            <a:ext cx="79608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Manager - Enterprise Information Risk Assurance at BlueCross BlueShield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MARCH 8th@2:00 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575" y="926127"/>
            <a:ext cx="3073100" cy="15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72" y="1119176"/>
            <a:ext cx="2944077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Firewalls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Basic Networking 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firewalls blocks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Setting up Firewall Rules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Firewall OS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Cisco Packet Tracer Hands on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4475975" y="175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800" y="800100"/>
            <a:ext cx="45148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firewalls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Overseer of the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Fancy </a:t>
            </a:r>
            <a:r>
              <a:rPr lang="en"/>
              <a:t>definition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a part of a computer system or network which is designed to block unauthorized access while permitting outward communication.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informed view of network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firewalls double as a router (and sometimes not)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13" y="3038463"/>
            <a:ext cx="35718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